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18"/>
    <p:restoredTop sz="96327"/>
  </p:normalViewPr>
  <p:slideViewPr>
    <p:cSldViewPr snapToGrid="0">
      <p:cViewPr>
        <p:scale>
          <a:sx n="92" d="100"/>
          <a:sy n="92" d="100"/>
        </p:scale>
        <p:origin x="2240" y="9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pic>
        <p:nvPicPr>
          <p:cNvPr id="5" name="Picture 4">
            <a:extLst>
              <a:ext uri="{FF2B5EF4-FFF2-40B4-BE49-F238E27FC236}">
                <a16:creationId xmlns:a16="http://schemas.microsoft.com/office/drawing/2014/main" id="{F06D4655-470B-471A-21DF-0A5643569C5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11</cp:revision>
  <dcterms:created xsi:type="dcterms:W3CDTF">2023-09-02T09:07:43Z</dcterms:created>
  <dcterms:modified xsi:type="dcterms:W3CDTF">2023-10-23T13:06:22Z</dcterms:modified>
</cp:coreProperties>
</file>