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18"/>
    <p:restoredTop sz="96327"/>
  </p:normalViewPr>
  <p:slideViewPr>
    <p:cSldViewPr snapToGrid="0">
      <p:cViewPr>
        <p:scale>
          <a:sx n="110" d="100"/>
          <a:sy n="110" d="100"/>
        </p:scale>
        <p:origin x="1552"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BDE9F12-885C-0581-3F80-9BB64F161419}"/>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256</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17</cp:revision>
  <dcterms:created xsi:type="dcterms:W3CDTF">2023-09-02T09:07:43Z</dcterms:created>
  <dcterms:modified xsi:type="dcterms:W3CDTF">2023-10-23T13:17:24Z</dcterms:modified>
</cp:coreProperties>
</file>